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22" r:id="rId3"/>
    <p:sldId id="494" r:id="rId4"/>
    <p:sldId id="495" r:id="rId5"/>
    <p:sldId id="496" r:id="rId6"/>
    <p:sldId id="497" r:id="rId7"/>
    <p:sldId id="498" r:id="rId8"/>
    <p:sldId id="499" r:id="rId9"/>
    <p:sldId id="500" r:id="rId10"/>
    <p:sldId id="512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9"/>
    <p:restoredTop sz="95872"/>
  </p:normalViewPr>
  <p:slideViewPr>
    <p:cSldViewPr snapToGrid="0" snapToObjects="1">
      <p:cViewPr>
        <p:scale>
          <a:sx n="100" d="100"/>
          <a:sy n="100" d="100"/>
        </p:scale>
        <p:origin x="1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8CB3-12EC-F544-8AAB-33C786FC9EC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53491-C76D-4444-B2F6-116BDB17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Shigeo Fukuda illusion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53491-C76D-4444-B2F6-116BDB17F7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7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3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9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09F0-6685-134E-9BE2-1C41183F9C09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7268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Vision as a Computational 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dirty="0" smtClean="0">
                <a:solidFill>
                  <a:schemeClr val="bg1"/>
                </a:solidFill>
              </a:rPr>
              <a:t>CSCI 3202, Fall 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Prof. Mike Eisenberg</a:t>
            </a:r>
          </a:p>
          <a:p>
            <a:r>
              <a:rPr lang="en-US" i="1" dirty="0" err="1" smtClean="0">
                <a:solidFill>
                  <a:schemeClr val="bg1"/>
                </a:solidFill>
              </a:rPr>
              <a:t>duck@cs.colorado.edu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066800"/>
            <a:ext cx="4191000" cy="52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005" y="914400"/>
            <a:ext cx="5064795" cy="50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803" y="1825625"/>
            <a:ext cx="43663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2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025"/>
            <a:ext cx="44381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1801019"/>
            <a:ext cx="4759977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659" y="1825625"/>
            <a:ext cx="62886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4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Computational Approach to Vision: a Sampler of Issues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Low-level vision: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Edge </a:t>
            </a:r>
            <a:r>
              <a:rPr lang="en-US" dirty="0">
                <a:solidFill>
                  <a:schemeClr val="bg1"/>
                </a:solidFill>
              </a:rPr>
              <a:t>segmentation: which areas of the scene projected onto the </a:t>
            </a:r>
            <a:r>
              <a:rPr lang="en-US" dirty="0" smtClean="0">
                <a:solidFill>
                  <a:schemeClr val="bg1"/>
                </a:solidFill>
              </a:rPr>
              <a:t>	retina </a:t>
            </a:r>
            <a:r>
              <a:rPr lang="en-US" dirty="0">
                <a:solidFill>
                  <a:schemeClr val="bg1"/>
                </a:solidFill>
              </a:rPr>
              <a:t>correspond to the potentially interesting objects?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Depth </a:t>
            </a:r>
            <a:r>
              <a:rPr lang="en-US" dirty="0">
                <a:solidFill>
                  <a:schemeClr val="bg1"/>
                </a:solidFill>
              </a:rPr>
              <a:t>perception: how far away are the objects?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• Interpreting </a:t>
            </a:r>
            <a:r>
              <a:rPr lang="en-US" dirty="0">
                <a:solidFill>
                  <a:schemeClr val="bg1"/>
                </a:solidFill>
              </a:rPr>
              <a:t>Edges as “Line Drawings”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Interpreting Shapes as (possibly familiar) objects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8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868" y="1711325"/>
            <a:ext cx="54504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4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do we mean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by “low-level vision”, anyway?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Based on a (not entirely accurate) portrait of vision as proceeding “bottom-up” from raw (pixel-like) data to object recognition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Tasks like: object boundary detection, surface orientation, depth perception, motion detection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Fast, “rough”, domain-independent processing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Parallel processing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Unconscious levels of (human) vision processing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3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855" y="1825625"/>
            <a:ext cx="7062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4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505" y="365125"/>
            <a:ext cx="599779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75" y="4270450"/>
            <a:ext cx="6286926" cy="24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6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Administrivia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Problem </a:t>
            </a:r>
            <a:r>
              <a:rPr lang="en-US" dirty="0" smtClean="0">
                <a:solidFill>
                  <a:schemeClr val="bg1"/>
                </a:solidFill>
              </a:rPr>
              <a:t>Set 3 is due MONDAY, NOVEMBER 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381000"/>
            <a:ext cx="4330700" cy="3240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860800"/>
            <a:ext cx="388620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0" y="3860800"/>
            <a:ext cx="38862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3911600"/>
            <a:ext cx="3797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673" y="1876425"/>
            <a:ext cx="46750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56" y="495300"/>
            <a:ext cx="7727688" cy="53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 is it like to be a bat?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99" y="2374900"/>
            <a:ext cx="455632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Problems of </a:t>
            </a:r>
            <a:r>
              <a:rPr lang="en-US" dirty="0" err="1" smtClean="0">
                <a:solidFill>
                  <a:schemeClr val="bg1"/>
                </a:solidFill>
              </a:rPr>
              <a:t>Bathood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How do you avoid hurting your own ears?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How can you estimate which objects are closer to you and which are farther away?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How can you tell if an object is moving toward or away from you?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7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Resolving the problems of </a:t>
            </a:r>
            <a:r>
              <a:rPr lang="en-US" dirty="0" err="1" smtClean="0">
                <a:solidFill>
                  <a:schemeClr val="bg1"/>
                </a:solidFill>
              </a:rPr>
              <a:t>bathood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i="1" dirty="0" smtClean="0">
                <a:solidFill>
                  <a:schemeClr val="bg1"/>
                </a:solidFill>
              </a:rPr>
              <a:t>• How </a:t>
            </a:r>
            <a:r>
              <a:rPr lang="en-US" i="1" dirty="0">
                <a:solidFill>
                  <a:schemeClr val="bg1"/>
                </a:solidFill>
              </a:rPr>
              <a:t>do you avoid hurting your own ears? 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dirty="0">
                <a:solidFill>
                  <a:schemeClr val="bg1"/>
                </a:solidFill>
              </a:rPr>
              <a:t>Pulsing” vocal signals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i="1" dirty="0" smtClean="0">
                <a:solidFill>
                  <a:schemeClr val="bg1"/>
                </a:solidFill>
              </a:rPr>
              <a:t>• How </a:t>
            </a:r>
            <a:r>
              <a:rPr lang="en-US" i="1" dirty="0">
                <a:solidFill>
                  <a:schemeClr val="bg1"/>
                </a:solidFill>
              </a:rPr>
              <a:t>can you estimate which objects are closer to you and which are farther away?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“</a:t>
            </a:r>
            <a:r>
              <a:rPr lang="en-US" dirty="0">
                <a:solidFill>
                  <a:schemeClr val="bg1"/>
                </a:solidFill>
              </a:rPr>
              <a:t>Chirping”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i="1" dirty="0" smtClean="0">
                <a:solidFill>
                  <a:schemeClr val="bg1"/>
                </a:solidFill>
              </a:rPr>
              <a:t>• How </a:t>
            </a:r>
            <a:r>
              <a:rPr lang="en-US" i="1" dirty="0">
                <a:solidFill>
                  <a:schemeClr val="bg1"/>
                </a:solidFill>
              </a:rPr>
              <a:t>can you tell if an object is moving toward or away from you?</a:t>
            </a: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Doppler </a:t>
            </a:r>
            <a:r>
              <a:rPr lang="en-US" dirty="0">
                <a:solidFill>
                  <a:schemeClr val="bg1"/>
                </a:solidFill>
              </a:rPr>
              <a:t>effect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222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David Marr’s Levels of Abstraction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Computational Level: </a:t>
            </a:r>
            <a:r>
              <a:rPr lang="en-US" i="1" dirty="0">
                <a:solidFill>
                  <a:schemeClr val="bg1"/>
                </a:solidFill>
              </a:rPr>
              <a:t>What is the goal of the computation, why is it appropriate, and what is the logic of the strategy by which it can be carried out?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Algorithm Level: </a:t>
            </a:r>
            <a:r>
              <a:rPr lang="en-US" i="1" dirty="0">
                <a:solidFill>
                  <a:schemeClr val="bg1"/>
                </a:solidFill>
              </a:rPr>
              <a:t>How can this computational theory be implemented? In particular</a:t>
            </a:r>
            <a:r>
              <a:rPr lang="en-US" i="1" dirty="0" smtClean="0">
                <a:solidFill>
                  <a:schemeClr val="bg1"/>
                </a:solidFill>
              </a:rPr>
              <a:t>, what </a:t>
            </a:r>
            <a:r>
              <a:rPr lang="en-US" i="1" dirty="0">
                <a:solidFill>
                  <a:schemeClr val="bg1"/>
                </a:solidFill>
              </a:rPr>
              <a:t>is the representation for the input and output, and what is the algorithm for the transformation?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Mechanism Level: </a:t>
            </a:r>
            <a:r>
              <a:rPr lang="en-US" i="1" dirty="0">
                <a:solidFill>
                  <a:schemeClr val="bg1"/>
                </a:solidFill>
              </a:rPr>
              <a:t>How can the representation and algorithm be realized physically?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6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825625"/>
            <a:ext cx="6261100" cy="42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97" y="615997"/>
            <a:ext cx="5532103" cy="55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71001</TotalTime>
  <Words>256</Words>
  <Application>Microsoft Macintosh PowerPoint</Application>
  <PresentationFormat>Widescreen</PresentationFormat>
  <Paragraphs>36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Office Theme</vt:lpstr>
      <vt:lpstr>Vision as a Computational Problem</vt:lpstr>
      <vt:lpstr>Administrivia</vt:lpstr>
      <vt:lpstr>PowerPoint Presentation</vt:lpstr>
      <vt:lpstr>What is it like to be a bat?</vt:lpstr>
      <vt:lpstr>The Problems of Bathood</vt:lpstr>
      <vt:lpstr>Resolving the problems of bathood…</vt:lpstr>
      <vt:lpstr>David Marr’s Levels of Abstraction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Computational Approach to Vision: a Sampler of Issues</vt:lpstr>
      <vt:lpstr>PowerPoint Presentation</vt:lpstr>
      <vt:lpstr>What do we mean  by “low-level vision”, anyway?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Philosophy and Foundations</dc:title>
  <dc:creator>Microsoft Office User</dc:creator>
  <cp:lastModifiedBy>Microsoft Office User</cp:lastModifiedBy>
  <cp:revision>283</cp:revision>
  <dcterms:created xsi:type="dcterms:W3CDTF">2017-08-27T18:15:55Z</dcterms:created>
  <dcterms:modified xsi:type="dcterms:W3CDTF">2017-11-06T22:31:45Z</dcterms:modified>
</cp:coreProperties>
</file>